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7" r:id="rId3"/>
    <p:sldId id="259" r:id="rId4"/>
    <p:sldId id="258" r:id="rId5"/>
    <p:sldId id="260" r:id="rId6"/>
    <p:sldId id="261" r:id="rId7"/>
    <p:sldId id="28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91" r:id="rId27"/>
    <p:sldId id="282" r:id="rId28"/>
    <p:sldId id="280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2" r:id="rId38"/>
    <p:sldId id="293" r:id="rId39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1pPr>
    <a:lvl2pPr marL="457200"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2pPr>
    <a:lvl3pPr marL="914400"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3pPr>
    <a:lvl4pPr marL="1371600"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4pPr>
    <a:lvl5pPr marL="1828800"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5pPr>
    <a:lvl6pPr marL="2286000" algn="l" defTabSz="457200" rtl="0" eaLnBrk="1" latinLnBrk="0" hangingPunct="1"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6pPr>
    <a:lvl7pPr marL="2743200" algn="l" defTabSz="457200" rtl="0" eaLnBrk="1" latinLnBrk="0" hangingPunct="1"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7pPr>
    <a:lvl8pPr marL="3200400" algn="l" defTabSz="457200" rtl="0" eaLnBrk="1" latinLnBrk="0" hangingPunct="1"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8pPr>
    <a:lvl9pPr marL="3657600" algn="l" defTabSz="457200" rtl="0" eaLnBrk="1" latinLnBrk="0" hangingPunct="1"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66"/>
    <a:srgbClr val="00FF00"/>
    <a:srgbClr val="66FF66"/>
    <a:srgbClr val="00FF80"/>
    <a:srgbClr val="0080FF"/>
    <a:srgbClr val="004080"/>
    <a:srgbClr val="008000"/>
    <a:srgbClr val="008040"/>
    <a:srgbClr val="4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15" autoAdjust="0"/>
    <p:restoredTop sz="95390" autoAdjust="0"/>
  </p:normalViewPr>
  <p:slideViewPr>
    <p:cSldViewPr>
      <p:cViewPr>
        <p:scale>
          <a:sx n="103" d="100"/>
          <a:sy n="103" d="100"/>
        </p:scale>
        <p:origin x="-80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9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48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fld id="{C45DCDD6-6B5B-0E4C-A2D5-217D863D50B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3568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86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fld id="{BA17C50A-55AF-304D-AF49-4D87D0EE5B8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7160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19EE33-8B10-0540-85DC-39680F391071}" type="slidenum">
              <a:rPr lang="en-US"/>
              <a:pPr/>
              <a:t>1</a:t>
            </a:fld>
            <a:endParaRPr lang="en-US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5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Arial Black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Arial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152400"/>
            <a:ext cx="2286000" cy="61579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152400"/>
            <a:ext cx="6705600" cy="61579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4152900" cy="5167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4152900" cy="5167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18000">
              <a:schemeClr val="tx1">
                <a:alpha val="53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1143000"/>
            <a:ext cx="8458200" cy="51673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109538" tIns="52388" rIns="109538" bIns="523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597650"/>
            <a:ext cx="9131300" cy="2460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23363" cy="6843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524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668338" y="538163"/>
            <a:ext cx="7721600" cy="579596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436563" y="365125"/>
            <a:ext cx="8201025" cy="61579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5045075" y="3843338"/>
            <a:ext cx="3606800" cy="26797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61913" y="6537325"/>
            <a:ext cx="516068" cy="259045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tx1">
                    <a:lumMod val="65000"/>
                  </a:schemeClr>
                </a:solidFill>
                <a:latin typeface="Arial" charset="0"/>
              </a:rPr>
              <a:t> (</a:t>
            </a:r>
            <a:fld id="{DD04CCA0-76FC-0347-A04D-9E6C8EA5151B}" type="slidenum">
              <a:rPr lang="en-US" sz="1200">
                <a:solidFill>
                  <a:schemeClr val="tx1">
                    <a:lumMod val="65000"/>
                  </a:schemeClr>
                </a:solidFill>
                <a:latin typeface="Arial" charset="0"/>
              </a:rPr>
              <a:pPr>
                <a:defRPr/>
              </a:pPr>
              <a:t>‹#›</a:t>
            </a:fld>
            <a:r>
              <a:rPr lang="en-US" sz="1200" dirty="0">
                <a:solidFill>
                  <a:schemeClr val="tx1">
                    <a:lumMod val="65000"/>
                  </a:schemeClr>
                </a:solidFill>
                <a:latin typeface="Arial" charset="0"/>
              </a:rPr>
              <a:t>)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accent1">
              <a:lumMod val="75000"/>
            </a:schemeClr>
          </a:solidFill>
          <a:latin typeface="Arial"/>
          <a:ea typeface="ＭＳ Ｐゴシック" charset="-128"/>
          <a:cs typeface="Arial"/>
        </a:defRPr>
      </a:lvl1pPr>
      <a:lvl2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6pPr>
      <a:lvl7pPr marL="9144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7pPr>
      <a:lvl8pPr marL="13716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8pPr>
      <a:lvl9pPr marL="18288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9pPr>
    </p:titleStyle>
    <p:bodyStyle>
      <a:lvl1pPr marL="128588" indent="-128588" algn="l" defTabSz="1081088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 "/>
        <a:defRPr sz="2700" b="1">
          <a:solidFill>
            <a:schemeClr val="accent1">
              <a:lumMod val="75000"/>
            </a:schemeClr>
          </a:solidFill>
          <a:latin typeface="Arial Black"/>
          <a:ea typeface="ＭＳ Ｐゴシック" charset="-128"/>
          <a:cs typeface="Arial Black"/>
        </a:defRPr>
      </a:lvl1pPr>
      <a:lvl2pPr marL="519113" indent="-276225" algn="l" defTabSz="1081088" rtl="0" eaLnBrk="1" fontAlgn="base" hangingPunct="1">
        <a:lnSpc>
          <a:spcPct val="90000"/>
        </a:lnSpc>
        <a:spcBef>
          <a:spcPct val="15000"/>
        </a:spcBef>
        <a:spcAft>
          <a:spcPct val="0"/>
        </a:spcAft>
        <a:buClrTx/>
        <a:buSzPct val="125000"/>
        <a:buFont typeface="Times" charset="0"/>
        <a:buChar char="•"/>
        <a:defRPr sz="2700" b="1">
          <a:solidFill>
            <a:schemeClr val="accent1">
              <a:lumMod val="75000"/>
            </a:schemeClr>
          </a:solidFill>
          <a:latin typeface="Arial Black"/>
          <a:ea typeface="ＭＳ Ｐゴシック" charset="-128"/>
          <a:cs typeface="Arial Black"/>
        </a:defRPr>
      </a:lvl2pPr>
      <a:lvl3pPr marL="795338" indent="-269875" algn="l" defTabSz="1081088" rtl="0" eaLnBrk="1" fontAlgn="base" hangingPunct="1">
        <a:lnSpc>
          <a:spcPct val="90000"/>
        </a:lnSpc>
        <a:spcBef>
          <a:spcPct val="10000"/>
        </a:spcBef>
        <a:spcAft>
          <a:spcPct val="0"/>
        </a:spcAft>
        <a:buClrTx/>
        <a:buSzPct val="125000"/>
        <a:buChar char="-"/>
        <a:defRPr sz="2700" b="1">
          <a:solidFill>
            <a:schemeClr val="accent1">
              <a:lumMod val="75000"/>
            </a:schemeClr>
          </a:solidFill>
          <a:latin typeface="Arial Black"/>
          <a:ea typeface="ＭＳ Ｐゴシック" charset="-128"/>
          <a:cs typeface="Arial Black"/>
        </a:defRPr>
      </a:lvl3pPr>
      <a:lvl4pPr marL="1825625" indent="-203200" algn="l" defTabSz="1081088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accent1">
              <a:lumMod val="75000"/>
            </a:schemeClr>
          </a:solidFill>
          <a:latin typeface="Arial"/>
          <a:ea typeface="ＭＳ Ｐゴシック" charset="-128"/>
        </a:defRPr>
      </a:lvl4pPr>
      <a:lvl5pPr marL="23717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accent1">
              <a:lumMod val="75000"/>
            </a:schemeClr>
          </a:solidFill>
          <a:latin typeface="Arial"/>
          <a:ea typeface="ＭＳ Ｐゴシック" charset="-128"/>
        </a:defRPr>
      </a:lvl5pPr>
      <a:lvl6pPr marL="28289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32861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7433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42005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893" y="381000"/>
            <a:ext cx="9067800" cy="3581400"/>
          </a:xfrm>
        </p:spPr>
        <p:txBody>
          <a:bodyPr/>
          <a:lstStyle/>
          <a:p>
            <a:r>
              <a:rPr lang="en-US" sz="6600" dirty="0" err="1" smtClean="0">
                <a:cs typeface="Arial Black"/>
              </a:rPr>
              <a:t>TechFolios</a:t>
            </a:r>
            <a:endParaRPr lang="en-US" sz="4800" dirty="0">
              <a:cs typeface="Arial Black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286" y="4419600"/>
            <a:ext cx="8991600" cy="2209800"/>
          </a:xfrm>
        </p:spPr>
        <p:txBody>
          <a:bodyPr/>
          <a:lstStyle/>
          <a:p>
            <a:r>
              <a:rPr lang="en-US" sz="2000" dirty="0">
                <a:ea typeface="ＭＳ Ｐゴシック" charset="0"/>
                <a:cs typeface="Arial Rounded MT Bold"/>
              </a:rPr>
              <a:t>Philip Johnson</a:t>
            </a:r>
          </a:p>
          <a:p>
            <a:r>
              <a:rPr lang="en-US" sz="2000" dirty="0">
                <a:ea typeface="ＭＳ Ｐゴシック" charset="0"/>
                <a:cs typeface="Arial Rounded MT Bold"/>
              </a:rPr>
              <a:t>Collaborative Software Development Laboratory</a:t>
            </a:r>
          </a:p>
          <a:p>
            <a:r>
              <a:rPr lang="en-US" sz="2000" dirty="0">
                <a:ea typeface="ＭＳ Ｐゴシック" charset="0"/>
                <a:cs typeface="Arial Rounded MT Bold"/>
              </a:rPr>
              <a:t>Information and Computer Sciences</a:t>
            </a:r>
          </a:p>
          <a:p>
            <a:r>
              <a:rPr lang="en-US" sz="2000" dirty="0">
                <a:ea typeface="ＭＳ Ｐゴシック" charset="0"/>
                <a:cs typeface="Arial Rounded MT Bold"/>
              </a:rPr>
              <a:t>University of Hawaii</a:t>
            </a:r>
          </a:p>
          <a:p>
            <a:r>
              <a:rPr lang="en-US" sz="2000" dirty="0">
                <a:ea typeface="ＭＳ Ｐゴシック" charset="0"/>
                <a:cs typeface="Arial Rounded MT Bold"/>
              </a:rPr>
              <a:t>Honolulu, HI USA</a:t>
            </a:r>
          </a:p>
        </p:txBody>
      </p:sp>
    </p:spTree>
  </p:cSld>
  <p:clrMapOvr>
    <a:masterClrMapping/>
  </p:clrMapOvr>
  <p:transition xmlns:p14="http://schemas.microsoft.com/office/powerpoint/2010/main" advTm="18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28801"/>
            <a:ext cx="9144000" cy="3429000"/>
          </a:xfrm>
        </p:spPr>
        <p:txBody>
          <a:bodyPr/>
          <a:lstStyle/>
          <a:p>
            <a:pPr algn="ctr"/>
            <a:r>
              <a:rPr lang="en-US" sz="4400" dirty="0" smtClean="0"/>
              <a:t>These profiles make students (and “young professionals”) look bad.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251462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855663"/>
          </a:xfrm>
        </p:spPr>
        <p:txBody>
          <a:bodyPr/>
          <a:lstStyle/>
          <a:p>
            <a:r>
              <a:rPr lang="en-US" sz="9600" dirty="0" smtClean="0"/>
              <a:t>Solution</a:t>
            </a:r>
            <a:br>
              <a:rPr lang="en-US" sz="9600" dirty="0" smtClean="0"/>
            </a:br>
            <a:r>
              <a:rPr lang="en-US" sz="9600" dirty="0"/>
              <a:t/>
            </a:r>
            <a:br>
              <a:rPr lang="en-US" sz="9600" dirty="0"/>
            </a:br>
            <a:r>
              <a:rPr lang="en-US" sz="9600" dirty="0" smtClean="0"/>
              <a:t>(First try)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999106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855663"/>
          </a:xfrm>
        </p:spPr>
        <p:txBody>
          <a:bodyPr/>
          <a:lstStyle/>
          <a:p>
            <a:r>
              <a:rPr lang="en-US" sz="9600" dirty="0" err="1" smtClean="0"/>
              <a:t>WordPress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006311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10-06 at 2.33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-228601"/>
            <a:ext cx="10058400" cy="776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593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0-06 at 2.34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-304801"/>
            <a:ext cx="9601200" cy="793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843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0-06 at 2.35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400" y="-394139"/>
            <a:ext cx="10210800" cy="809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557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 with </a:t>
            </a:r>
            <a:r>
              <a:rPr lang="en-US" dirty="0" err="1" smtClean="0"/>
              <a:t>WordPress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 smtClean="0"/>
              <a:t>Too easy to go off the rails.</a:t>
            </a:r>
          </a:p>
          <a:p>
            <a:endParaRPr lang="en-US" sz="4000" dirty="0"/>
          </a:p>
          <a:p>
            <a:r>
              <a:rPr lang="en-US" sz="4000" dirty="0" smtClean="0"/>
              <a:t>“Portfolio” themes oriented toward photographers, not hackers.</a:t>
            </a:r>
          </a:p>
          <a:p>
            <a:endParaRPr lang="en-US" sz="40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85978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8716" y="2667000"/>
            <a:ext cx="9144000" cy="855663"/>
          </a:xfrm>
        </p:spPr>
        <p:txBody>
          <a:bodyPr/>
          <a:lstStyle/>
          <a:p>
            <a:r>
              <a:rPr lang="en-US" sz="8800" dirty="0" smtClean="0"/>
              <a:t>Solution</a:t>
            </a:r>
            <a:br>
              <a:rPr lang="en-US" sz="8800" dirty="0" smtClean="0"/>
            </a:br>
            <a:r>
              <a:rPr lang="en-US" sz="8800" dirty="0"/>
              <a:t/>
            </a:r>
            <a:br>
              <a:rPr lang="en-US" sz="8800" dirty="0"/>
            </a:br>
            <a:r>
              <a:rPr lang="en-US" sz="8800" dirty="0" smtClean="0"/>
              <a:t>(Second try)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343850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18716" y="2667000"/>
            <a:ext cx="9144000" cy="855663"/>
          </a:xfrm>
        </p:spPr>
        <p:txBody>
          <a:bodyPr/>
          <a:lstStyle/>
          <a:p>
            <a:r>
              <a:rPr lang="en-US" sz="8800" dirty="0" err="1" smtClean="0"/>
              <a:t>TechFolios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620876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609600"/>
            <a:ext cx="9144000" cy="855663"/>
          </a:xfrm>
        </p:spPr>
        <p:txBody>
          <a:bodyPr/>
          <a:lstStyle/>
          <a:p>
            <a:r>
              <a:rPr lang="en-US" sz="8800" dirty="0" err="1" smtClean="0"/>
              <a:t>TechFolios</a:t>
            </a:r>
            <a:r>
              <a:rPr lang="en-US" sz="8800" dirty="0" smtClean="0"/>
              <a:t> =</a:t>
            </a:r>
            <a:endParaRPr lang="en-US" sz="8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52600"/>
            <a:ext cx="2133600" cy="2133600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/>
        </p:nvSpPr>
        <p:spPr bwMode="auto">
          <a:xfrm>
            <a:off x="2743200" y="2514600"/>
            <a:ext cx="14478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>
                    <a:lumMod val="75000"/>
                  </a:schemeClr>
                </a:solidFill>
                <a:latin typeface="Arial"/>
                <a:ea typeface="ＭＳ Ｐゴシック" charset="-128"/>
                <a:cs typeface="Arial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8800" dirty="0" smtClean="0"/>
              <a:t>+</a:t>
            </a:r>
            <a:endParaRPr lang="en-US" sz="8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1905000"/>
            <a:ext cx="2209800" cy="2209800"/>
          </a:xfrm>
          <a:prstGeom prst="rect">
            <a:avLst/>
          </a:prstGeom>
        </p:spPr>
      </p:pic>
      <p:sp>
        <p:nvSpPr>
          <p:cNvPr id="6" name="Title 3"/>
          <p:cNvSpPr txBox="1">
            <a:spLocks/>
          </p:cNvSpPr>
          <p:nvPr/>
        </p:nvSpPr>
        <p:spPr bwMode="auto">
          <a:xfrm>
            <a:off x="6934200" y="2514600"/>
            <a:ext cx="14478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>
                    <a:lumMod val="75000"/>
                  </a:schemeClr>
                </a:solidFill>
                <a:latin typeface="Arial"/>
                <a:ea typeface="ＭＳ Ｐゴシック" charset="-128"/>
                <a:cs typeface="Arial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8800" dirty="0" smtClean="0"/>
              <a:t>+</a:t>
            </a:r>
            <a:endParaRPr lang="en-US" sz="8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419600"/>
            <a:ext cx="2133600" cy="213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4343400"/>
            <a:ext cx="2235200" cy="2235200"/>
          </a:xfrm>
          <a:prstGeom prst="rect">
            <a:avLst/>
          </a:prstGeom>
        </p:spPr>
      </p:pic>
      <p:sp>
        <p:nvSpPr>
          <p:cNvPr id="9" name="Title 3"/>
          <p:cNvSpPr txBox="1">
            <a:spLocks/>
          </p:cNvSpPr>
          <p:nvPr/>
        </p:nvSpPr>
        <p:spPr bwMode="auto">
          <a:xfrm>
            <a:off x="2743200" y="5029200"/>
            <a:ext cx="14478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>
                    <a:lumMod val="75000"/>
                  </a:schemeClr>
                </a:solidFill>
                <a:latin typeface="Arial"/>
                <a:ea typeface="ＭＳ Ｐゴシック" charset="-128"/>
                <a:cs typeface="Arial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8800" dirty="0" smtClean="0"/>
              <a:t>+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533827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25400" y="2743200"/>
            <a:ext cx="9144000" cy="855663"/>
          </a:xfrm>
        </p:spPr>
        <p:txBody>
          <a:bodyPr/>
          <a:lstStyle/>
          <a:p>
            <a:r>
              <a:rPr lang="en-US" sz="13800" dirty="0" smtClean="0"/>
              <a:t>Why?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4280726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90800"/>
            <a:ext cx="9144000" cy="855663"/>
          </a:xfrm>
        </p:spPr>
        <p:txBody>
          <a:bodyPr/>
          <a:lstStyle/>
          <a:p>
            <a:r>
              <a:rPr lang="en-US" sz="11500" dirty="0" smtClean="0"/>
              <a:t>How to use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2351546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686800" cy="6324600"/>
          </a:xfrm>
        </p:spPr>
        <p:txBody>
          <a:bodyPr/>
          <a:lstStyle/>
          <a:p>
            <a:pPr algn="l"/>
            <a:r>
              <a:rPr lang="en-US" sz="7200" dirty="0" smtClean="0"/>
              <a:t>1. Clone template</a:t>
            </a:r>
            <a:br>
              <a:rPr lang="en-US" sz="7200" dirty="0" smtClean="0"/>
            </a:br>
            <a:r>
              <a:rPr lang="en-US" sz="7200" dirty="0"/>
              <a:t/>
            </a:r>
            <a:br>
              <a:rPr lang="en-US" sz="7200" dirty="0"/>
            </a:br>
            <a:r>
              <a:rPr lang="en-US" sz="7200" dirty="0" smtClean="0"/>
              <a:t>2. Edit details</a:t>
            </a:r>
            <a:br>
              <a:rPr lang="en-US" sz="7200" dirty="0" smtClean="0"/>
            </a:br>
            <a:r>
              <a:rPr lang="en-US" sz="7200" dirty="0"/>
              <a:t/>
            </a:r>
            <a:br>
              <a:rPr lang="en-US" sz="7200" dirty="0"/>
            </a:br>
            <a:r>
              <a:rPr lang="en-US" sz="7200" dirty="0" smtClean="0"/>
              <a:t>3. Commit to </a:t>
            </a:r>
            <a:br>
              <a:rPr lang="en-US" sz="7200" dirty="0" smtClean="0"/>
            </a:br>
            <a:r>
              <a:rPr lang="en-US" sz="7200" i="1" dirty="0" err="1" smtClean="0"/>
              <a:t>username</a:t>
            </a:r>
            <a:r>
              <a:rPr lang="en-US" sz="7200" dirty="0" err="1" smtClean="0"/>
              <a:t>.github.io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815879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10-06 at 2.49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400" y="-250386"/>
            <a:ext cx="10222668" cy="756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64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0-06 at 2.50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-228600"/>
            <a:ext cx="9601200" cy="781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57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0-06 at 2.51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458" y="-228600"/>
            <a:ext cx="9718658" cy="790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785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0-06 at 2.52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-228600"/>
            <a:ext cx="9677400" cy="787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05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10-06 at 4.52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1" y="0"/>
            <a:ext cx="10174519" cy="739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25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of a </a:t>
            </a:r>
            <a:r>
              <a:rPr lang="en-US" dirty="0" err="1" smtClean="0"/>
              <a:t>TechFolio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Home Page:</a:t>
            </a:r>
          </a:p>
          <a:p>
            <a:pPr lvl="1"/>
            <a:r>
              <a:rPr lang="en-US" dirty="0" smtClean="0"/>
              <a:t>Name, summary, interests, social network links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Projects:</a:t>
            </a:r>
          </a:p>
          <a:p>
            <a:pPr lvl="1"/>
            <a:r>
              <a:rPr lang="en-US" dirty="0" smtClean="0"/>
              <a:t>Pages devoted to technical projects.</a:t>
            </a:r>
          </a:p>
          <a:p>
            <a:pPr lvl="1"/>
            <a:endParaRPr lang="en-US" dirty="0"/>
          </a:p>
          <a:p>
            <a:r>
              <a:rPr lang="en-US" dirty="0" smtClean="0"/>
              <a:t>Essays:</a:t>
            </a:r>
          </a:p>
          <a:p>
            <a:pPr lvl="1"/>
            <a:r>
              <a:rPr lang="en-US" dirty="0" smtClean="0"/>
              <a:t>Pages devoted to technical writing</a:t>
            </a:r>
          </a:p>
          <a:p>
            <a:endParaRPr lang="en-US" dirty="0"/>
          </a:p>
          <a:p>
            <a:r>
              <a:rPr lang="en-US" dirty="0" smtClean="0"/>
              <a:t>Resume:</a:t>
            </a:r>
          </a:p>
          <a:p>
            <a:pPr lvl="1"/>
            <a:r>
              <a:rPr lang="en-US" dirty="0" smtClean="0"/>
              <a:t>Online resume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395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0-06 at 2.53.25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1" t="4350" r="6097" b="9467"/>
          <a:stretch/>
        </p:blipFill>
        <p:spPr>
          <a:xfrm>
            <a:off x="457200" y="0"/>
            <a:ext cx="8001000" cy="689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57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06 at 3.14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0" y="0"/>
            <a:ext cx="10003582" cy="7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711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0-06 at 2.15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-152400"/>
            <a:ext cx="9753600" cy="769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16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0-06 at 3.15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1" y="381000"/>
            <a:ext cx="9977665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93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0-06 at 3.16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-228600"/>
            <a:ext cx="9448800" cy="766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26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179" y="2514600"/>
            <a:ext cx="9144000" cy="855663"/>
          </a:xfrm>
        </p:spPr>
        <p:txBody>
          <a:bodyPr/>
          <a:lstStyle/>
          <a:p>
            <a:r>
              <a:rPr lang="en-US" sz="13800" dirty="0" err="1" smtClean="0"/>
              <a:t>bio.json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3039025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6-10-06 at 4.41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601"/>
            <a:ext cx="9144000" cy="775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56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14423" y="2514600"/>
            <a:ext cx="9144000" cy="855663"/>
          </a:xfrm>
        </p:spPr>
        <p:txBody>
          <a:bodyPr/>
          <a:lstStyle/>
          <a:p>
            <a:r>
              <a:rPr lang="en-US" sz="6600" dirty="0" smtClean="0"/>
              <a:t>Hey!  We could scrape the web!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441499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6-10-06 at 4.44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-304801"/>
            <a:ext cx="9677400" cy="803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416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creen Shot 2016-10-06 at 4.44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1" y="-152400"/>
            <a:ext cx="10174519" cy="739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59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goal of </a:t>
            </a:r>
            <a:r>
              <a:rPr lang="en-US" dirty="0" err="1" smtClean="0"/>
              <a:t>ics</a:t>
            </a:r>
            <a:r>
              <a:rPr lang="en-US" dirty="0" smtClean="0"/>
              <a:t>-portfolios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6200" y="990600"/>
            <a:ext cx="9067800" cy="4419600"/>
          </a:xfrm>
        </p:spPr>
        <p:txBody>
          <a:bodyPr/>
          <a:lstStyle/>
          <a:p>
            <a:r>
              <a:rPr lang="en-US" sz="3600" dirty="0" smtClean="0"/>
              <a:t>Help students with similar interests find each other. </a:t>
            </a:r>
          </a:p>
          <a:p>
            <a:endParaRPr lang="en-US" sz="3600" dirty="0"/>
          </a:p>
          <a:p>
            <a:r>
              <a:rPr lang="en-US" sz="3600" dirty="0" smtClean="0"/>
              <a:t>Help students see what’s possible to accomplish during their ICS degree program.</a:t>
            </a:r>
          </a:p>
          <a:p>
            <a:endParaRPr lang="en-US" sz="3600" dirty="0"/>
          </a:p>
          <a:p>
            <a:r>
              <a:rPr lang="en-US" sz="3600" dirty="0" smtClean="0"/>
              <a:t>Provide the local high tech community with insights into the ICS Department.</a:t>
            </a:r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18661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 it for you?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6200" y="990600"/>
            <a:ext cx="9067800" cy="4419600"/>
          </a:xfrm>
        </p:spPr>
        <p:txBody>
          <a:bodyPr/>
          <a:lstStyle/>
          <a:p>
            <a:r>
              <a:rPr lang="en-US" sz="3600" dirty="0" smtClean="0"/>
              <a:t>Use </a:t>
            </a:r>
            <a:r>
              <a:rPr lang="en-US" sz="3600" dirty="0" err="1" smtClean="0"/>
              <a:t>techfolios</a:t>
            </a:r>
            <a:r>
              <a:rPr lang="en-US" sz="3600" dirty="0" smtClean="0"/>
              <a:t> to create your own professional portfolio.</a:t>
            </a:r>
          </a:p>
          <a:p>
            <a:endParaRPr lang="en-US" sz="3600" dirty="0"/>
          </a:p>
          <a:p>
            <a:r>
              <a:rPr lang="en-US" sz="3600" dirty="0" smtClean="0"/>
              <a:t>Use ICS Portfolios to find students to hire.</a:t>
            </a:r>
          </a:p>
          <a:p>
            <a:endParaRPr lang="en-US" sz="3600" dirty="0"/>
          </a:p>
          <a:p>
            <a:r>
              <a:rPr lang="en-US" sz="3600" dirty="0" smtClean="0"/>
              <a:t>Hack </a:t>
            </a:r>
            <a:r>
              <a:rPr lang="en-US" sz="3600" dirty="0" err="1" smtClean="0"/>
              <a:t>techfolios</a:t>
            </a:r>
            <a:r>
              <a:rPr lang="en-US" sz="3600" dirty="0" smtClean="0"/>
              <a:t> or </a:t>
            </a:r>
            <a:r>
              <a:rPr lang="en-US" sz="3600" dirty="0" err="1" smtClean="0"/>
              <a:t>ics</a:t>
            </a:r>
            <a:r>
              <a:rPr lang="en-US" sz="3600" dirty="0" smtClean="0"/>
              <a:t>-portfolios to increase its visual appeal and/or functionality.</a:t>
            </a:r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91896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10-06 at 2.11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600"/>
            <a:ext cx="9144000" cy="759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88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0-06 at 2.18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0" y="-152400"/>
            <a:ext cx="10076171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932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0-06 at 2.19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0"/>
            <a:ext cx="8077200" cy="712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97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0-06 at 2.54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5058" y="-228600"/>
            <a:ext cx="10262458" cy="762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60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0-06 at 2.21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5977"/>
            <a:ext cx="9144000" cy="769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878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9144000" cy="5167313"/>
          </a:xfrm>
        </p:spPr>
        <p:txBody>
          <a:bodyPr/>
          <a:lstStyle/>
          <a:p>
            <a:pPr algn="ctr"/>
            <a:r>
              <a:rPr lang="en-US" sz="4400" dirty="0" smtClean="0"/>
              <a:t>These profiles are biased to the needs of their corporate overlords.</a:t>
            </a:r>
          </a:p>
          <a:p>
            <a:pPr algn="ctr"/>
            <a:endParaRPr lang="en-US" sz="4400" dirty="0"/>
          </a:p>
          <a:p>
            <a:pPr algn="ctr"/>
            <a:r>
              <a:rPr lang="en-US" sz="4400" dirty="0" smtClean="0"/>
              <a:t>(Well, except for </a:t>
            </a:r>
            <a:r>
              <a:rPr lang="en-US" sz="4400" dirty="0" err="1" smtClean="0"/>
              <a:t>TechHui’s</a:t>
            </a:r>
            <a:r>
              <a:rPr lang="en-US" sz="4400" dirty="0" smtClean="0"/>
              <a:t>.)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71946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2013-03-rbrewer-defen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508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600" b="1" i="0" u="none" strike="noStrike" cap="none" normalizeH="0" baseline="0">
            <a:ln>
              <a:noFill/>
            </a:ln>
            <a:solidFill>
              <a:schemeClr val="tx2"/>
            </a:solidFill>
            <a:effectLst/>
            <a:latin typeface="Comic Sans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50800" cap="flat" cmpd="sng" algn="ctr">
          <a:solidFill>
            <a:schemeClr val="tx2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>
            <a:ln>
              <a:noFill/>
            </a:ln>
            <a:solidFill>
              <a:schemeClr val="tx2"/>
            </a:solidFill>
            <a:effectLst/>
            <a:latin typeface="Comic Sans MS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/>
            </a:solidFill>
            <a:latin typeface="+mn-lt"/>
          </a:defRPr>
        </a:defPPr>
      </a:lstStyle>
    </a:tx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22302</TotalTime>
  <Words>225</Words>
  <Application>Microsoft Macintosh PowerPoint</Application>
  <PresentationFormat>On-screen Show (4:3)</PresentationFormat>
  <Paragraphs>54</Paragraphs>
  <Slides>38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2013-03-rbrewer-defense</vt:lpstr>
      <vt:lpstr>TechFolios</vt:lpstr>
      <vt:lpstr>Why?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 1:</vt:lpstr>
      <vt:lpstr>Problem 2:</vt:lpstr>
      <vt:lpstr>Solution  (First try)</vt:lpstr>
      <vt:lpstr>WordPress</vt:lpstr>
      <vt:lpstr>PowerPoint Presentation</vt:lpstr>
      <vt:lpstr>PowerPoint Presentation</vt:lpstr>
      <vt:lpstr>PowerPoint Presentation</vt:lpstr>
      <vt:lpstr>The problem with WordPress</vt:lpstr>
      <vt:lpstr>Solution  (Second try)</vt:lpstr>
      <vt:lpstr>TechFolios</vt:lpstr>
      <vt:lpstr>TechFolios =</vt:lpstr>
      <vt:lpstr>How to use</vt:lpstr>
      <vt:lpstr>1. Clone template  2. Edit details  3. Commit to  username.github.io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Structure of a TechFolio</vt:lpstr>
      <vt:lpstr>PowerPoint Presentation</vt:lpstr>
      <vt:lpstr>PowerPoint Presentation</vt:lpstr>
      <vt:lpstr>PowerPoint Presentation</vt:lpstr>
      <vt:lpstr>PowerPoint Presentation</vt:lpstr>
      <vt:lpstr>bio.json</vt:lpstr>
      <vt:lpstr>PowerPoint Presentation</vt:lpstr>
      <vt:lpstr>Hey!  We could scrape the web!</vt:lpstr>
      <vt:lpstr>PowerPoint Presentation</vt:lpstr>
      <vt:lpstr>PowerPoint Presentation</vt:lpstr>
      <vt:lpstr>The goal of ics-portfolios</vt:lpstr>
      <vt:lpstr>What’s in it for you?</vt:lpstr>
    </vt:vector>
  </TitlesOfParts>
  <Company>Laboratory for Interactive Learning Technologies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WattDepot: A System for Power Data Storage &amp; Analysis</dc:title>
  <dc:creator>Robert Brewer</dc:creator>
  <cp:lastModifiedBy>Philip Johnson</cp:lastModifiedBy>
  <cp:revision>1397</cp:revision>
  <cp:lastPrinted>2014-08-13T22:08:30Z</cp:lastPrinted>
  <dcterms:created xsi:type="dcterms:W3CDTF">2011-11-17T07:19:41Z</dcterms:created>
  <dcterms:modified xsi:type="dcterms:W3CDTF">2016-10-07T03:16:04Z</dcterms:modified>
</cp:coreProperties>
</file>